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6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测试文件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测试内容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测试文件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测试文件</dc:title>
  <cp:lastModifiedBy>Administrator</cp:lastModifiedBy>
  <cp:revision>1</cp:revision>
  <dcterms:modified xsi:type="dcterms:W3CDTF">2025-07-29T06:30:56Z</dcterms:modified>
</cp:coreProperties>
</file>